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874A-0B31-4192-B2C7-2831669BEC84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011-2D9B-48D1-B7D5-ABB0DBC9A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887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874A-0B31-4192-B2C7-2831669BEC84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011-2D9B-48D1-B7D5-ABB0DBC9A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88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874A-0B31-4192-B2C7-2831669BEC84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011-2D9B-48D1-B7D5-ABB0DBC9A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85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874A-0B31-4192-B2C7-2831669BEC84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011-2D9B-48D1-B7D5-ABB0DBC9A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19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874A-0B31-4192-B2C7-2831669BEC84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011-2D9B-48D1-B7D5-ABB0DBC9A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097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874A-0B31-4192-B2C7-2831669BEC84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011-2D9B-48D1-B7D5-ABB0DBC9A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866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874A-0B31-4192-B2C7-2831669BEC84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011-2D9B-48D1-B7D5-ABB0DBC9A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910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874A-0B31-4192-B2C7-2831669BEC84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011-2D9B-48D1-B7D5-ABB0DBC9A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783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874A-0B31-4192-B2C7-2831669BEC84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011-2D9B-48D1-B7D5-ABB0DBC9A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0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874A-0B31-4192-B2C7-2831669BEC84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011-2D9B-48D1-B7D5-ABB0DBC9A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3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874A-0B31-4192-B2C7-2831669BEC84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011-2D9B-48D1-B7D5-ABB0DBC9A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001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5874A-0B31-4192-B2C7-2831669BEC84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EC011-2D9B-48D1-B7D5-ABB0DBC9A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158234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1" u="sng" dirty="0"/>
              <a:t> Lect. (1)</a:t>
            </a:r>
            <a:endParaRPr lang="en-US" dirty="0"/>
          </a:p>
          <a:p>
            <a:r>
              <a:rPr lang="en-US" dirty="0"/>
              <a:t>What Is </a:t>
            </a:r>
            <a:r>
              <a:rPr lang="en-US" dirty="0" err="1"/>
              <a:t>Matlab</a:t>
            </a:r>
            <a:r>
              <a:rPr lang="en-US" dirty="0"/>
              <a:t> ?</a:t>
            </a:r>
          </a:p>
          <a:p>
            <a:r>
              <a:rPr lang="en-US" dirty="0"/>
              <a:t>MATLAB is a software package that lets you do mathematics and computation , analyses data , develop algorithms ,do simulation  and modeling, and produce graphical displays and graphical user interfaces.</a:t>
            </a:r>
          </a:p>
          <a:p>
            <a:r>
              <a:rPr lang="en-US" dirty="0"/>
              <a:t> MATLAB  is a high-performance language for technical computing. It  integrates computation , visualization , and programming in an easy – to – use environment where problems and solutions are expressed in familiar mathematical notation.</a:t>
            </a:r>
          </a:p>
        </p:txBody>
      </p:sp>
    </p:spTree>
    <p:extLst>
      <p:ext uri="{BB962C8B-B14F-4D97-AF65-F5344CB8AC3E}">
        <p14:creationId xmlns:p14="http://schemas.microsoft.com/office/powerpoint/2010/main" val="2947835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21363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Typical uses include :</a:t>
            </a:r>
          </a:p>
          <a:p>
            <a:r>
              <a:rPr lang="en-US" dirty="0"/>
              <a:t>*Math and computation . </a:t>
            </a:r>
          </a:p>
          <a:p>
            <a:r>
              <a:rPr lang="en-US" dirty="0"/>
              <a:t>*Algorithm development . </a:t>
            </a:r>
          </a:p>
          <a:p>
            <a:r>
              <a:rPr lang="en-US" dirty="0"/>
              <a:t>*Data acquisition. </a:t>
            </a:r>
          </a:p>
          <a:p>
            <a:r>
              <a:rPr lang="en-US" dirty="0"/>
              <a:t>*Modeling , simulation , and prototyping. </a:t>
            </a:r>
          </a:p>
          <a:p>
            <a:r>
              <a:rPr lang="en-US" dirty="0"/>
              <a:t>*Data analysis , exploration , and visualization. </a:t>
            </a:r>
          </a:p>
          <a:p>
            <a:r>
              <a:rPr lang="en-US" dirty="0"/>
              <a:t>*Scientific and engineering graphics. </a:t>
            </a:r>
          </a:p>
          <a:p>
            <a:r>
              <a:rPr lang="en-US" dirty="0"/>
              <a:t>*Application development , including graphical user interface building.</a:t>
            </a:r>
          </a:p>
        </p:txBody>
      </p:sp>
    </p:spTree>
    <p:extLst>
      <p:ext uri="{BB962C8B-B14F-4D97-AF65-F5344CB8AC3E}">
        <p14:creationId xmlns:p14="http://schemas.microsoft.com/office/powerpoint/2010/main" val="3897614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*</a:t>
            </a:r>
            <a:r>
              <a:rPr lang="en-US" dirty="0" err="1"/>
              <a:t>Matlab</a:t>
            </a:r>
            <a:r>
              <a:rPr lang="en-US" dirty="0"/>
              <a:t> is an interactive system whose basic data element is an array that does not require dimensioning.</a:t>
            </a:r>
          </a:p>
          <a:p>
            <a:r>
              <a:rPr lang="en-US" dirty="0"/>
              <a:t>*This allows you to solve many technical computing problems , especially those with matrix and vector formulations, in a fraction of the time it would take to write a program in a scalar </a:t>
            </a:r>
            <a:r>
              <a:rPr lang="en-US" dirty="0" err="1"/>
              <a:t>noninteractive</a:t>
            </a:r>
            <a:r>
              <a:rPr lang="en-US" dirty="0"/>
              <a:t> language such as C.</a:t>
            </a:r>
          </a:p>
          <a:p>
            <a:r>
              <a:rPr lang="en-US" dirty="0"/>
              <a:t>*the name MATLAB stands for </a:t>
            </a:r>
            <a:r>
              <a:rPr lang="en-US" b="1" i="1" dirty="0"/>
              <a:t>matrix laboratory .</a:t>
            </a:r>
            <a:endParaRPr lang="en-US" dirty="0"/>
          </a:p>
          <a:p>
            <a:r>
              <a:rPr lang="en-US" dirty="0"/>
              <a:t>*</a:t>
            </a:r>
            <a:r>
              <a:rPr lang="en-US" dirty="0" err="1"/>
              <a:t>matlab</a:t>
            </a:r>
            <a:r>
              <a:rPr lang="en-US" dirty="0"/>
              <a:t> was originally written to provide easy access to matrix software ,and it has evolved over a period of years with input from many users . In university environments , it is the standard instructional tool for introductory and advanced course in mathematics , engineering , and science .</a:t>
            </a:r>
          </a:p>
        </p:txBody>
      </p:sp>
    </p:spTree>
    <p:extLst>
      <p:ext uri="{BB962C8B-B14F-4D97-AF65-F5344CB8AC3E}">
        <p14:creationId xmlns:p14="http://schemas.microsoft.com/office/powerpoint/2010/main" val="75486063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250</Words>
  <Application>Microsoft Office PowerPoint</Application>
  <PresentationFormat>عرض على الشاشة (3:4)‏</PresentationFormat>
  <Paragraphs>16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نسق Office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 User</dc:creator>
  <cp:lastModifiedBy>Windows User</cp:lastModifiedBy>
  <cp:revision>3</cp:revision>
  <dcterms:created xsi:type="dcterms:W3CDTF">2019-12-12T22:13:33Z</dcterms:created>
  <dcterms:modified xsi:type="dcterms:W3CDTF">2019-12-13T01:28:00Z</dcterms:modified>
</cp:coreProperties>
</file>